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666" y="11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7F1D-78C2-43AF-8DDB-29A7C51130E2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3F9EA-5BE1-44D5-B6D8-D808B301F6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427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3F9EA-5BE1-44D5-B6D8-D808B301F6F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538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764" y="2702563"/>
            <a:ext cx="6952016" cy="6215218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764" y="8917776"/>
            <a:ext cx="6952016" cy="160798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186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8961096"/>
            <a:ext cx="6952015" cy="1057911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764" y="1280160"/>
            <a:ext cx="6952016" cy="67959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65" y="10019007"/>
            <a:ext cx="6952014" cy="921596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36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4" y="2702560"/>
            <a:ext cx="6952016" cy="3698240"/>
          </a:xfrm>
        </p:spPr>
        <p:txBody>
          <a:bodyPr/>
          <a:lstStyle>
            <a:lvl1pPr>
              <a:defRPr sz="504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64" y="6827520"/>
            <a:ext cx="6952016" cy="4409440"/>
          </a:xfrm>
        </p:spPr>
        <p:txBody>
          <a:bodyPr anchor="ctr">
            <a:normAutofit/>
          </a:bodyPr>
          <a:lstStyle>
            <a:lvl1pPr marL="0" indent="0">
              <a:buNone/>
              <a:defRPr sz="189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1098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80" y="2702560"/>
            <a:ext cx="6301101" cy="4336965"/>
          </a:xfrm>
        </p:spPr>
        <p:txBody>
          <a:bodyPr/>
          <a:lstStyle>
            <a:lvl1pPr>
              <a:defRPr sz="504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20586" y="7039525"/>
            <a:ext cx="5734217" cy="6387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7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64" y="8121226"/>
            <a:ext cx="6952016" cy="3129280"/>
          </a:xfrm>
        </p:spPr>
        <p:txBody>
          <a:bodyPr anchor="ctr">
            <a:normAutofit/>
          </a:bodyPr>
          <a:lstStyle>
            <a:lvl1pPr marL="0" indent="0">
              <a:buNone/>
              <a:defRPr sz="189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707592" y="1813005"/>
            <a:ext cx="631671" cy="206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81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49675" y="4879069"/>
            <a:ext cx="631671" cy="206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81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67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4" y="5831842"/>
            <a:ext cx="6952017" cy="3085936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64" y="8917778"/>
            <a:ext cx="6952016" cy="1606080"/>
          </a:xfrm>
        </p:spPr>
        <p:txBody>
          <a:bodyPr anchor="t"/>
          <a:lstStyle>
            <a:lvl1pPr marL="0" indent="0" algn="l">
              <a:buNone/>
              <a:defRPr sz="21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44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1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576" y="3698240"/>
            <a:ext cx="2321261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949" y="4978400"/>
            <a:ext cx="2305888" cy="670009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59179" y="3698240"/>
            <a:ext cx="2312892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0866" y="4978400"/>
            <a:ext cx="2321205" cy="670009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12163" y="3698240"/>
            <a:ext cx="2309641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612163" y="4978400"/>
            <a:ext cx="2309641" cy="670009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35101" y="3982720"/>
            <a:ext cx="0" cy="73964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4182" y="3982720"/>
            <a:ext cx="0" cy="740484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001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1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49" y="7935105"/>
            <a:ext cx="2315893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3949" y="4124960"/>
            <a:ext cx="2315893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3949" y="9010797"/>
            <a:ext cx="2315893" cy="1230486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63682" y="7935105"/>
            <a:ext cx="2308389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063681" y="4124960"/>
            <a:ext cx="2308389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062615" y="9010795"/>
            <a:ext cx="2311447" cy="1230486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12163" y="7935105"/>
            <a:ext cx="2309641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612162" y="4124960"/>
            <a:ext cx="2309641" cy="284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612066" y="9010791"/>
            <a:ext cx="2312700" cy="1230486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935101" y="3982720"/>
            <a:ext cx="0" cy="73964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4182" y="3982720"/>
            <a:ext cx="0" cy="740484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999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285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271" y="803067"/>
            <a:ext cx="1380533" cy="10875433"/>
          </a:xfrm>
        </p:spPr>
        <p:txBody>
          <a:bodyPr vert="eaVert" anchor="b" anchorCtr="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949" y="1443316"/>
            <a:ext cx="5847253" cy="10235183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22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574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5341905"/>
            <a:ext cx="6952015" cy="3575874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64" y="8917778"/>
            <a:ext cx="6952016" cy="1606080"/>
          </a:xfrm>
        </p:spPr>
        <p:txBody>
          <a:bodyPr anchor="t"/>
          <a:lstStyle>
            <a:lvl1pPr marL="0" indent="0" algn="l">
              <a:buNone/>
              <a:defRPr sz="21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57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085" y="3846409"/>
            <a:ext cx="3463019" cy="7832091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4074" y="3838041"/>
            <a:ext cx="3463021" cy="7840457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733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085" y="3556000"/>
            <a:ext cx="3463018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085" y="4693920"/>
            <a:ext cx="3463019" cy="6984578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4075" y="3556000"/>
            <a:ext cx="3463019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4075" y="4693920"/>
            <a:ext cx="3463019" cy="6984578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544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886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638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3" y="2702560"/>
            <a:ext cx="2679035" cy="2702560"/>
          </a:xfrm>
        </p:spPr>
        <p:txBody>
          <a:bodyPr anchor="b"/>
          <a:lstStyle>
            <a:lvl1pPr algn="l">
              <a:defRPr sz="252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867" y="2702560"/>
            <a:ext cx="4092914" cy="8534400"/>
          </a:xfrm>
        </p:spPr>
        <p:txBody>
          <a:bodyPr anchor="ctr">
            <a:normAutofit/>
          </a:bodyPr>
          <a:lstStyle>
            <a:lvl1pPr>
              <a:defRPr sz="2100"/>
            </a:lvl1pPr>
            <a:lvl2pPr>
              <a:defRPr sz="1890"/>
            </a:lvl2pPr>
            <a:lvl3pPr>
              <a:defRPr sz="168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63" y="5841326"/>
            <a:ext cx="2679035" cy="5405118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898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939" y="3461158"/>
            <a:ext cx="4011708" cy="2939642"/>
          </a:xfrm>
        </p:spPr>
        <p:txBody>
          <a:bodyPr anchor="b">
            <a:normAutofit/>
          </a:bodyPr>
          <a:lstStyle>
            <a:lvl1pPr algn="l">
              <a:defRPr sz="378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74194" y="2133600"/>
            <a:ext cx="2520971" cy="8534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63" y="6827520"/>
            <a:ext cx="4005464" cy="2560320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01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614404" y="3129280"/>
            <a:ext cx="2960370" cy="52628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974324" y="-853440"/>
            <a:ext cx="1680210" cy="29870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614404" y="11379200"/>
            <a:ext cx="1040130" cy="18491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1687" y="4978400"/>
            <a:ext cx="4400550" cy="7823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81777" y="5405120"/>
            <a:ext cx="2480310" cy="44094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132926" y="0"/>
            <a:ext cx="720090" cy="2052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946" y="845073"/>
            <a:ext cx="7408149" cy="2614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085" y="3832127"/>
            <a:ext cx="7047237" cy="783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65244" y="3507076"/>
            <a:ext cx="1849118" cy="2400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5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25FF69-9B8D-484E-B66C-E1F5EA240130}" type="datetimeFigureOut">
              <a:rPr lang="pt-PT" smtClean="0"/>
              <a:t>29-05-2025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968919" y="6184995"/>
            <a:ext cx="7204951" cy="240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5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154753" y="552041"/>
            <a:ext cx="660254" cy="1433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4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18A9-B239-4BC3-B4E6-C8F3399431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3690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80067" rtl="0" eaLnBrk="1" latinLnBrk="0" hangingPunct="1">
        <a:spcBef>
          <a:spcPct val="0"/>
        </a:spcBef>
        <a:buNone/>
        <a:defRPr sz="441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51" indent="-360051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80110" indent="-300043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9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00171" indent="-240034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80238" indent="-240034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60306" indent="-240034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40374" indent="-240034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20441" indent="-240034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00510" indent="-240034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080577" indent="-240034" algn="l" defTabSz="480067" rtl="0" eaLnBrk="1" latinLnBrk="0" hangingPunct="1">
        <a:spcBef>
          <a:spcPts val="10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7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7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36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03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73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40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408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76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544" algn="l" defTabSz="48006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AF7C23C-C1E6-4D88-7F28-3851E8E565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1" y="11676185"/>
            <a:ext cx="7717638" cy="96715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 7" descr="Uma imagem com design gráfico, Gráficos, Tipo de letra, logótipo&#10;&#10;Os conteúdos gerados por IA poderão estar incorretos.">
            <a:extLst>
              <a:ext uri="{FF2B5EF4-FFF2-40B4-BE49-F238E27FC236}">
                <a16:creationId xmlns:a16="http://schemas.microsoft.com/office/drawing/2014/main" id="{338B75B6-19C9-A32E-A99B-BC41ED9BC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19" y="184461"/>
            <a:ext cx="1371600" cy="171302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26B6F9-E15B-6790-BB6C-06EF828526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84461"/>
            <a:ext cx="7287819" cy="134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pt-PT" sz="2400" b="1" dirty="0"/>
              <a:t>Juntos a Construir o Futuro: </a:t>
            </a:r>
            <a:r>
              <a:rPr lang="pt-PT" sz="2000" b="1" dirty="0"/>
              <a:t>Estratégias, Aprendizagem e Projetos que Fazem a Diferença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BD3D0C-68BF-3CB1-4EAC-D19F95E94E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359997"/>
            <a:ext cx="9601199" cy="92467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4B1744-68FD-C7A0-E386-B4FFA80710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89404" y="1966418"/>
            <a:ext cx="8010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Parlamento dos Jovens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14D55A-C08E-6088-F052-07F333F7E3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3397" y="3025382"/>
            <a:ext cx="5937738" cy="4634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</a:t>
            </a:r>
          </a:p>
          <a:p>
            <a:pPr algn="just">
              <a:lnSpc>
                <a:spcPct val="150000"/>
              </a:lnSpc>
            </a:pPr>
            <a:r>
              <a:rPr lang="pt-PT" sz="1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 Parlamento dos Jovens é organizado pela AR, em colaboração com outras entidades, com o objetivo de promover a educação para a cidadania e o interesse dos jovens pelo debate de temas de atualidade. Culmina com a realização de duas Sessões Nacionais na AR, preparadas ao longo do ano letivo, com participação de Deputados, </a:t>
            </a:r>
            <a:endParaRPr lang="pt-P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 atividade</a:t>
            </a:r>
          </a:p>
          <a:p>
            <a:pPr algn="just">
              <a:lnSpc>
                <a:spcPct val="150000"/>
              </a:lnSpc>
            </a:pPr>
            <a:r>
              <a:rPr lang="pt-PT" sz="1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 Parlamento dos Jovens desenvolve-se em várias fases ao longo do ano letivo.</a:t>
            </a:r>
          </a:p>
          <a:p>
            <a:pPr algn="just">
              <a:lnSpc>
                <a:spcPct val="150000"/>
              </a:lnSpc>
            </a:pPr>
            <a:r>
              <a:rPr lang="pt-PT" sz="1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programa existe desde 1995 e é o maior programa de Educação para a Cidadania. </a:t>
            </a:r>
          </a:p>
          <a:p>
            <a:pPr algn="just">
              <a:lnSpc>
                <a:spcPct val="150000"/>
              </a:lnSpc>
            </a:pPr>
            <a:r>
              <a:rPr lang="pt-PT" sz="1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2 sessões Distintas, 1 para o Ensino Básico e outra para o Ensino Secundário.</a:t>
            </a:r>
          </a:p>
          <a:p>
            <a:pPr algn="just">
              <a:lnSpc>
                <a:spcPct val="150000"/>
              </a:lnSpc>
            </a:pPr>
            <a:r>
              <a:rPr lang="pt-PT" sz="1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 decorreu em 3 Fases:-1 fase nas escolas----Formação de listas; Campanha Eleitoral; Eleições e Sessão Escolar- Debates e defesa de medidas e eleição dos deputados para a Sessão Distrital; 2ª fase – Sessão Distrital--Projeto de recomendação apresentar na Sessão Nacional- Eleição dos deputados do Circulo e porta-voz de circulo. 3ª Fase- sessão Nacional</a:t>
            </a:r>
          </a:p>
          <a:p>
            <a:pPr algn="just">
              <a:lnSpc>
                <a:spcPct val="150000"/>
              </a:lnSpc>
            </a:pPr>
            <a:endParaRPr lang="pt-PT" sz="1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PT" sz="1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PT" sz="1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92402A4-C018-5DCD-2D7C-04E0FB69CE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303" y="6631787"/>
            <a:ext cx="4102358" cy="3599049"/>
          </a:xfrm>
          <a:prstGeom prst="roundRect">
            <a:avLst>
              <a:gd name="adj" fmla="val 8694"/>
            </a:avLst>
          </a:prstGeom>
          <a:solidFill>
            <a:srgbClr val="10969E"/>
          </a:solidFill>
          <a:ln w="1016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090964"/>
                      <a:gd name="connsiteY0" fmla="*/ 0 h 2424510"/>
                      <a:gd name="connsiteX1" fmla="*/ 608395 w 9090964"/>
                      <a:gd name="connsiteY1" fmla="*/ 0 h 2424510"/>
                      <a:gd name="connsiteX2" fmla="*/ 1398610 w 9090964"/>
                      <a:gd name="connsiteY2" fmla="*/ 0 h 2424510"/>
                      <a:gd name="connsiteX3" fmla="*/ 1916095 w 9090964"/>
                      <a:gd name="connsiteY3" fmla="*/ 0 h 2424510"/>
                      <a:gd name="connsiteX4" fmla="*/ 2615400 w 9090964"/>
                      <a:gd name="connsiteY4" fmla="*/ 0 h 2424510"/>
                      <a:gd name="connsiteX5" fmla="*/ 3405615 w 9090964"/>
                      <a:gd name="connsiteY5" fmla="*/ 0 h 2424510"/>
                      <a:gd name="connsiteX6" fmla="*/ 3832191 w 9090964"/>
                      <a:gd name="connsiteY6" fmla="*/ 0 h 2424510"/>
                      <a:gd name="connsiteX7" fmla="*/ 4258767 w 9090964"/>
                      <a:gd name="connsiteY7" fmla="*/ 0 h 2424510"/>
                      <a:gd name="connsiteX8" fmla="*/ 5139891 w 9090964"/>
                      <a:gd name="connsiteY8" fmla="*/ 0 h 2424510"/>
                      <a:gd name="connsiteX9" fmla="*/ 5839196 w 9090964"/>
                      <a:gd name="connsiteY9" fmla="*/ 0 h 2424510"/>
                      <a:gd name="connsiteX10" fmla="*/ 6265772 w 9090964"/>
                      <a:gd name="connsiteY10" fmla="*/ 0 h 2424510"/>
                      <a:gd name="connsiteX11" fmla="*/ 6965077 w 9090964"/>
                      <a:gd name="connsiteY11" fmla="*/ 0 h 2424510"/>
                      <a:gd name="connsiteX12" fmla="*/ 7846201 w 9090964"/>
                      <a:gd name="connsiteY12" fmla="*/ 0 h 2424510"/>
                      <a:gd name="connsiteX13" fmla="*/ 8454597 w 9090964"/>
                      <a:gd name="connsiteY13" fmla="*/ 0 h 2424510"/>
                      <a:gd name="connsiteX14" fmla="*/ 9090964 w 9090964"/>
                      <a:gd name="connsiteY14" fmla="*/ 0 h 2424510"/>
                      <a:gd name="connsiteX15" fmla="*/ 9090964 w 9090964"/>
                      <a:gd name="connsiteY15" fmla="*/ 606128 h 2424510"/>
                      <a:gd name="connsiteX16" fmla="*/ 9090964 w 9090964"/>
                      <a:gd name="connsiteY16" fmla="*/ 1260745 h 2424510"/>
                      <a:gd name="connsiteX17" fmla="*/ 9090964 w 9090964"/>
                      <a:gd name="connsiteY17" fmla="*/ 1866873 h 2424510"/>
                      <a:gd name="connsiteX18" fmla="*/ 9090964 w 9090964"/>
                      <a:gd name="connsiteY18" fmla="*/ 2424510 h 2424510"/>
                      <a:gd name="connsiteX19" fmla="*/ 8482569 w 9090964"/>
                      <a:gd name="connsiteY19" fmla="*/ 2424510 h 2424510"/>
                      <a:gd name="connsiteX20" fmla="*/ 7965083 w 9090964"/>
                      <a:gd name="connsiteY20" fmla="*/ 2424510 h 2424510"/>
                      <a:gd name="connsiteX21" fmla="*/ 7083959 w 9090964"/>
                      <a:gd name="connsiteY21" fmla="*/ 2424510 h 2424510"/>
                      <a:gd name="connsiteX22" fmla="*/ 6384654 w 9090964"/>
                      <a:gd name="connsiteY22" fmla="*/ 2424510 h 2424510"/>
                      <a:gd name="connsiteX23" fmla="*/ 5958078 w 9090964"/>
                      <a:gd name="connsiteY23" fmla="*/ 2424510 h 2424510"/>
                      <a:gd name="connsiteX24" fmla="*/ 5258773 w 9090964"/>
                      <a:gd name="connsiteY24" fmla="*/ 2424510 h 2424510"/>
                      <a:gd name="connsiteX25" fmla="*/ 4650378 w 9090964"/>
                      <a:gd name="connsiteY25" fmla="*/ 2424510 h 2424510"/>
                      <a:gd name="connsiteX26" fmla="*/ 4041982 w 9090964"/>
                      <a:gd name="connsiteY26" fmla="*/ 2424510 h 2424510"/>
                      <a:gd name="connsiteX27" fmla="*/ 3433587 w 9090964"/>
                      <a:gd name="connsiteY27" fmla="*/ 2424510 h 2424510"/>
                      <a:gd name="connsiteX28" fmla="*/ 2825192 w 9090964"/>
                      <a:gd name="connsiteY28" fmla="*/ 2424510 h 2424510"/>
                      <a:gd name="connsiteX29" fmla="*/ 2034977 w 9090964"/>
                      <a:gd name="connsiteY29" fmla="*/ 2424510 h 2424510"/>
                      <a:gd name="connsiteX30" fmla="*/ 1335672 w 9090964"/>
                      <a:gd name="connsiteY30" fmla="*/ 2424510 h 2424510"/>
                      <a:gd name="connsiteX31" fmla="*/ 909096 w 9090964"/>
                      <a:gd name="connsiteY31" fmla="*/ 2424510 h 2424510"/>
                      <a:gd name="connsiteX32" fmla="*/ 0 w 9090964"/>
                      <a:gd name="connsiteY32" fmla="*/ 2424510 h 2424510"/>
                      <a:gd name="connsiteX33" fmla="*/ 0 w 9090964"/>
                      <a:gd name="connsiteY33" fmla="*/ 1794137 h 2424510"/>
                      <a:gd name="connsiteX34" fmla="*/ 0 w 9090964"/>
                      <a:gd name="connsiteY34" fmla="*/ 1139520 h 2424510"/>
                      <a:gd name="connsiteX35" fmla="*/ 0 w 9090964"/>
                      <a:gd name="connsiteY35" fmla="*/ 606128 h 2424510"/>
                      <a:gd name="connsiteX36" fmla="*/ 0 w 9090964"/>
                      <a:gd name="connsiteY36" fmla="*/ 0 h 2424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090964" h="2424510" fill="none" extrusionOk="0">
                        <a:moveTo>
                          <a:pt x="0" y="0"/>
                        </a:moveTo>
                        <a:cubicBezTo>
                          <a:pt x="247332" y="-25930"/>
                          <a:pt x="452688" y="10098"/>
                          <a:pt x="608395" y="0"/>
                        </a:cubicBezTo>
                        <a:cubicBezTo>
                          <a:pt x="764103" y="-10098"/>
                          <a:pt x="1095240" y="-24676"/>
                          <a:pt x="1398610" y="0"/>
                        </a:cubicBezTo>
                        <a:cubicBezTo>
                          <a:pt x="1701981" y="24676"/>
                          <a:pt x="1667518" y="-13537"/>
                          <a:pt x="1916095" y="0"/>
                        </a:cubicBezTo>
                        <a:cubicBezTo>
                          <a:pt x="2164672" y="13537"/>
                          <a:pt x="2305688" y="28344"/>
                          <a:pt x="2615400" y="0"/>
                        </a:cubicBezTo>
                        <a:cubicBezTo>
                          <a:pt x="2925112" y="-28344"/>
                          <a:pt x="3190345" y="16889"/>
                          <a:pt x="3405615" y="0"/>
                        </a:cubicBezTo>
                        <a:cubicBezTo>
                          <a:pt x="3620885" y="-16889"/>
                          <a:pt x="3628851" y="14627"/>
                          <a:pt x="3832191" y="0"/>
                        </a:cubicBezTo>
                        <a:cubicBezTo>
                          <a:pt x="4035531" y="-14627"/>
                          <a:pt x="4113471" y="19721"/>
                          <a:pt x="4258767" y="0"/>
                        </a:cubicBezTo>
                        <a:cubicBezTo>
                          <a:pt x="4404063" y="-19721"/>
                          <a:pt x="4772080" y="1826"/>
                          <a:pt x="5139891" y="0"/>
                        </a:cubicBezTo>
                        <a:cubicBezTo>
                          <a:pt x="5507702" y="-1826"/>
                          <a:pt x="5607790" y="9623"/>
                          <a:pt x="5839196" y="0"/>
                        </a:cubicBezTo>
                        <a:cubicBezTo>
                          <a:pt x="6070602" y="-9623"/>
                          <a:pt x="6088377" y="9816"/>
                          <a:pt x="6265772" y="0"/>
                        </a:cubicBezTo>
                        <a:cubicBezTo>
                          <a:pt x="6443167" y="-9816"/>
                          <a:pt x="6811912" y="29711"/>
                          <a:pt x="6965077" y="0"/>
                        </a:cubicBezTo>
                        <a:cubicBezTo>
                          <a:pt x="7118243" y="-29711"/>
                          <a:pt x="7660879" y="-24538"/>
                          <a:pt x="7846201" y="0"/>
                        </a:cubicBezTo>
                        <a:cubicBezTo>
                          <a:pt x="8031523" y="24538"/>
                          <a:pt x="8226925" y="-3727"/>
                          <a:pt x="8454597" y="0"/>
                        </a:cubicBezTo>
                        <a:cubicBezTo>
                          <a:pt x="8682269" y="3727"/>
                          <a:pt x="8962999" y="-18960"/>
                          <a:pt x="9090964" y="0"/>
                        </a:cubicBezTo>
                        <a:cubicBezTo>
                          <a:pt x="9090358" y="227517"/>
                          <a:pt x="9109296" y="387780"/>
                          <a:pt x="9090964" y="606128"/>
                        </a:cubicBezTo>
                        <a:cubicBezTo>
                          <a:pt x="9072632" y="824476"/>
                          <a:pt x="9099592" y="956072"/>
                          <a:pt x="9090964" y="1260745"/>
                        </a:cubicBezTo>
                        <a:cubicBezTo>
                          <a:pt x="9082336" y="1565418"/>
                          <a:pt x="9111512" y="1697963"/>
                          <a:pt x="9090964" y="1866873"/>
                        </a:cubicBezTo>
                        <a:cubicBezTo>
                          <a:pt x="9070416" y="2035783"/>
                          <a:pt x="9078351" y="2286973"/>
                          <a:pt x="9090964" y="2424510"/>
                        </a:cubicBezTo>
                        <a:cubicBezTo>
                          <a:pt x="8818659" y="2431705"/>
                          <a:pt x="8715953" y="2429695"/>
                          <a:pt x="8482569" y="2424510"/>
                        </a:cubicBezTo>
                        <a:cubicBezTo>
                          <a:pt x="8249186" y="2419325"/>
                          <a:pt x="8137153" y="2409745"/>
                          <a:pt x="7965083" y="2424510"/>
                        </a:cubicBezTo>
                        <a:cubicBezTo>
                          <a:pt x="7793013" y="2439275"/>
                          <a:pt x="7419569" y="2406052"/>
                          <a:pt x="7083959" y="2424510"/>
                        </a:cubicBezTo>
                        <a:cubicBezTo>
                          <a:pt x="6748349" y="2442968"/>
                          <a:pt x="6565424" y="2413949"/>
                          <a:pt x="6384654" y="2424510"/>
                        </a:cubicBezTo>
                        <a:cubicBezTo>
                          <a:pt x="6203884" y="2435071"/>
                          <a:pt x="6125079" y="2433601"/>
                          <a:pt x="5958078" y="2424510"/>
                        </a:cubicBezTo>
                        <a:cubicBezTo>
                          <a:pt x="5791077" y="2415419"/>
                          <a:pt x="5555468" y="2446687"/>
                          <a:pt x="5258773" y="2424510"/>
                        </a:cubicBezTo>
                        <a:cubicBezTo>
                          <a:pt x="4962079" y="2402333"/>
                          <a:pt x="4807387" y="2403472"/>
                          <a:pt x="4650378" y="2424510"/>
                        </a:cubicBezTo>
                        <a:cubicBezTo>
                          <a:pt x="4493370" y="2445548"/>
                          <a:pt x="4322466" y="2422545"/>
                          <a:pt x="4041982" y="2424510"/>
                        </a:cubicBezTo>
                        <a:cubicBezTo>
                          <a:pt x="3761498" y="2426475"/>
                          <a:pt x="3693719" y="2432731"/>
                          <a:pt x="3433587" y="2424510"/>
                        </a:cubicBezTo>
                        <a:cubicBezTo>
                          <a:pt x="3173455" y="2416289"/>
                          <a:pt x="3092793" y="2450686"/>
                          <a:pt x="2825192" y="2424510"/>
                        </a:cubicBezTo>
                        <a:cubicBezTo>
                          <a:pt x="2557591" y="2398334"/>
                          <a:pt x="2242566" y="2442871"/>
                          <a:pt x="2034977" y="2424510"/>
                        </a:cubicBezTo>
                        <a:cubicBezTo>
                          <a:pt x="1827388" y="2406149"/>
                          <a:pt x="1516545" y="2418573"/>
                          <a:pt x="1335672" y="2424510"/>
                        </a:cubicBezTo>
                        <a:cubicBezTo>
                          <a:pt x="1154799" y="2430447"/>
                          <a:pt x="1049798" y="2439829"/>
                          <a:pt x="909096" y="2424510"/>
                        </a:cubicBezTo>
                        <a:cubicBezTo>
                          <a:pt x="768394" y="2409191"/>
                          <a:pt x="229491" y="2417295"/>
                          <a:pt x="0" y="2424510"/>
                        </a:cubicBezTo>
                        <a:cubicBezTo>
                          <a:pt x="8567" y="2234718"/>
                          <a:pt x="11746" y="1928577"/>
                          <a:pt x="0" y="1794137"/>
                        </a:cubicBezTo>
                        <a:cubicBezTo>
                          <a:pt x="-11746" y="1659697"/>
                          <a:pt x="5389" y="1288293"/>
                          <a:pt x="0" y="1139520"/>
                        </a:cubicBezTo>
                        <a:cubicBezTo>
                          <a:pt x="-5389" y="990747"/>
                          <a:pt x="-1236" y="824786"/>
                          <a:pt x="0" y="606128"/>
                        </a:cubicBezTo>
                        <a:cubicBezTo>
                          <a:pt x="1236" y="387470"/>
                          <a:pt x="14655" y="270474"/>
                          <a:pt x="0" y="0"/>
                        </a:cubicBezTo>
                        <a:close/>
                      </a:path>
                      <a:path w="9090964" h="2424510" stroke="0" extrusionOk="0">
                        <a:moveTo>
                          <a:pt x="0" y="0"/>
                        </a:moveTo>
                        <a:cubicBezTo>
                          <a:pt x="167022" y="13041"/>
                          <a:pt x="432323" y="4444"/>
                          <a:pt x="608395" y="0"/>
                        </a:cubicBezTo>
                        <a:cubicBezTo>
                          <a:pt x="784468" y="-4444"/>
                          <a:pt x="932514" y="-5280"/>
                          <a:pt x="1034971" y="0"/>
                        </a:cubicBezTo>
                        <a:cubicBezTo>
                          <a:pt x="1137428" y="5280"/>
                          <a:pt x="1672755" y="33705"/>
                          <a:pt x="1916095" y="0"/>
                        </a:cubicBezTo>
                        <a:cubicBezTo>
                          <a:pt x="2159435" y="-33705"/>
                          <a:pt x="2385067" y="12463"/>
                          <a:pt x="2524491" y="0"/>
                        </a:cubicBezTo>
                        <a:cubicBezTo>
                          <a:pt x="2663915" y="-12463"/>
                          <a:pt x="3009606" y="17953"/>
                          <a:pt x="3132886" y="0"/>
                        </a:cubicBezTo>
                        <a:cubicBezTo>
                          <a:pt x="3256166" y="-17953"/>
                          <a:pt x="3577581" y="-23355"/>
                          <a:pt x="4014010" y="0"/>
                        </a:cubicBezTo>
                        <a:cubicBezTo>
                          <a:pt x="4450439" y="23355"/>
                          <a:pt x="4408869" y="3633"/>
                          <a:pt x="4531496" y="0"/>
                        </a:cubicBezTo>
                        <a:cubicBezTo>
                          <a:pt x="4654123" y="-3633"/>
                          <a:pt x="5113447" y="-37370"/>
                          <a:pt x="5412620" y="0"/>
                        </a:cubicBezTo>
                        <a:cubicBezTo>
                          <a:pt x="5711793" y="37370"/>
                          <a:pt x="6051844" y="40004"/>
                          <a:pt x="6293744" y="0"/>
                        </a:cubicBezTo>
                        <a:cubicBezTo>
                          <a:pt x="6535644" y="-40004"/>
                          <a:pt x="6710907" y="23226"/>
                          <a:pt x="6993049" y="0"/>
                        </a:cubicBezTo>
                        <a:cubicBezTo>
                          <a:pt x="7275192" y="-23226"/>
                          <a:pt x="7491463" y="1488"/>
                          <a:pt x="7874173" y="0"/>
                        </a:cubicBezTo>
                        <a:cubicBezTo>
                          <a:pt x="8256883" y="-1488"/>
                          <a:pt x="8213208" y="-28360"/>
                          <a:pt x="8482569" y="0"/>
                        </a:cubicBezTo>
                        <a:cubicBezTo>
                          <a:pt x="8751930" y="28360"/>
                          <a:pt x="8826907" y="23646"/>
                          <a:pt x="9090964" y="0"/>
                        </a:cubicBezTo>
                        <a:cubicBezTo>
                          <a:pt x="9084058" y="265872"/>
                          <a:pt x="9060030" y="497649"/>
                          <a:pt x="9090964" y="630373"/>
                        </a:cubicBezTo>
                        <a:cubicBezTo>
                          <a:pt x="9121898" y="763097"/>
                          <a:pt x="9114614" y="1014507"/>
                          <a:pt x="9090964" y="1236500"/>
                        </a:cubicBezTo>
                        <a:cubicBezTo>
                          <a:pt x="9067314" y="1458493"/>
                          <a:pt x="9115772" y="1680134"/>
                          <a:pt x="9090964" y="1842628"/>
                        </a:cubicBezTo>
                        <a:cubicBezTo>
                          <a:pt x="9066156" y="2005122"/>
                          <a:pt x="9104728" y="2280705"/>
                          <a:pt x="9090964" y="2424510"/>
                        </a:cubicBezTo>
                        <a:cubicBezTo>
                          <a:pt x="8882823" y="2412493"/>
                          <a:pt x="8492937" y="2430473"/>
                          <a:pt x="8300749" y="2424510"/>
                        </a:cubicBezTo>
                        <a:cubicBezTo>
                          <a:pt x="8108562" y="2418547"/>
                          <a:pt x="8046813" y="2441802"/>
                          <a:pt x="7874173" y="2424510"/>
                        </a:cubicBezTo>
                        <a:cubicBezTo>
                          <a:pt x="7701533" y="2407218"/>
                          <a:pt x="7529766" y="2401099"/>
                          <a:pt x="7356688" y="2424510"/>
                        </a:cubicBezTo>
                        <a:cubicBezTo>
                          <a:pt x="7183610" y="2447921"/>
                          <a:pt x="6709807" y="2413038"/>
                          <a:pt x="6475564" y="2424510"/>
                        </a:cubicBezTo>
                        <a:cubicBezTo>
                          <a:pt x="6241321" y="2435982"/>
                          <a:pt x="5934225" y="2429212"/>
                          <a:pt x="5776259" y="2424510"/>
                        </a:cubicBezTo>
                        <a:cubicBezTo>
                          <a:pt x="5618294" y="2419808"/>
                          <a:pt x="5493310" y="2443438"/>
                          <a:pt x="5258773" y="2424510"/>
                        </a:cubicBezTo>
                        <a:cubicBezTo>
                          <a:pt x="5024236" y="2405582"/>
                          <a:pt x="4720677" y="2390434"/>
                          <a:pt x="4559468" y="2424510"/>
                        </a:cubicBezTo>
                        <a:cubicBezTo>
                          <a:pt x="4398260" y="2458586"/>
                          <a:pt x="4301766" y="2439296"/>
                          <a:pt x="4132892" y="2424510"/>
                        </a:cubicBezTo>
                        <a:cubicBezTo>
                          <a:pt x="3964018" y="2409724"/>
                          <a:pt x="3899576" y="2441971"/>
                          <a:pt x="3706316" y="2424510"/>
                        </a:cubicBezTo>
                        <a:cubicBezTo>
                          <a:pt x="3513056" y="2407049"/>
                          <a:pt x="3177107" y="2456767"/>
                          <a:pt x="3007011" y="2424510"/>
                        </a:cubicBezTo>
                        <a:cubicBezTo>
                          <a:pt x="2836916" y="2392253"/>
                          <a:pt x="2664216" y="2399467"/>
                          <a:pt x="2489526" y="2424510"/>
                        </a:cubicBezTo>
                        <a:cubicBezTo>
                          <a:pt x="2314837" y="2449553"/>
                          <a:pt x="2041978" y="2387298"/>
                          <a:pt x="1699311" y="2424510"/>
                        </a:cubicBezTo>
                        <a:cubicBezTo>
                          <a:pt x="1356644" y="2461722"/>
                          <a:pt x="1418528" y="2407640"/>
                          <a:pt x="1181825" y="2424510"/>
                        </a:cubicBezTo>
                        <a:cubicBezTo>
                          <a:pt x="945122" y="2441380"/>
                          <a:pt x="350068" y="2368500"/>
                          <a:pt x="0" y="2424510"/>
                        </a:cubicBezTo>
                        <a:cubicBezTo>
                          <a:pt x="-10980" y="2290330"/>
                          <a:pt x="-22306" y="2145971"/>
                          <a:pt x="0" y="1891118"/>
                        </a:cubicBezTo>
                        <a:cubicBezTo>
                          <a:pt x="22306" y="1636265"/>
                          <a:pt x="-25849" y="1512851"/>
                          <a:pt x="0" y="1333481"/>
                        </a:cubicBezTo>
                        <a:cubicBezTo>
                          <a:pt x="25849" y="1154111"/>
                          <a:pt x="228" y="963964"/>
                          <a:pt x="0" y="703108"/>
                        </a:cubicBezTo>
                        <a:cubicBezTo>
                          <a:pt x="-228" y="442252"/>
                          <a:pt x="34671" y="2156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000" tIns="0" rIns="108000" bIns="10800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dirty="0"/>
              <a:t>Envolvimento dos alunos</a:t>
            </a:r>
          </a:p>
          <a:p>
            <a:r>
              <a:rPr lang="pt-PT" sz="1000" b="0" dirty="0"/>
              <a:t>: Educar para a cidadania, estimulando o gosto pela participação cívica e política;</a:t>
            </a:r>
          </a:p>
          <a:p>
            <a:pPr algn="just"/>
            <a:r>
              <a:rPr lang="pt-PT" sz="1000" b="0" dirty="0"/>
              <a:t>Dar a conhecer a Assembleia da República, o significado do mandato parlamentar, as regras do debate parlamentar e o processo de decisão do Parlamento, enquanto órgão representativo de todos os cidadãos portugueses;</a:t>
            </a:r>
          </a:p>
          <a:p>
            <a:pPr algn="just"/>
            <a:r>
              <a:rPr lang="pt-PT" sz="1000" b="0" dirty="0"/>
              <a:t>Estimular as capacidades de expressão e argumentação na defesa das ideias, com respeito pelos valores da tolerância e da formação da vontade da maioria;</a:t>
            </a:r>
          </a:p>
          <a:p>
            <a:pPr algn="just"/>
            <a:r>
              <a:rPr lang="pt-PT" sz="1000" b="0" dirty="0"/>
              <a:t>Sublinhar a importância da sua contribuição para a resolução de questões que afetem o seu presente e o futuro individual e coletivo, fazendo ouvir as suas propostas junto dos órgãos do poder político.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3A2973-D86F-2F9F-3700-215A5B6034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303" y="10126042"/>
            <a:ext cx="4099377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PT" sz="1353" b="1" dirty="0">
              <a:solidFill>
                <a:srgbClr val="1096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>
              <a:lnSpc>
                <a:spcPct val="150000"/>
              </a:lnSpc>
            </a:pPr>
            <a:r>
              <a:rPr lang="pt-PT" sz="1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de campanha eleitoral ( cartazes, autocolantes);</a:t>
            </a:r>
          </a:p>
          <a:p>
            <a:pPr>
              <a:lnSpc>
                <a:spcPct val="150000"/>
              </a:lnSpc>
            </a:pPr>
            <a:r>
              <a:rPr lang="pt-PT" sz="1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Equipamentos digitais; Plataformas digitais de divulgação</a:t>
            </a:r>
          </a:p>
          <a:p>
            <a:pPr>
              <a:lnSpc>
                <a:spcPct val="150000"/>
              </a:lnSpc>
            </a:pPr>
            <a:r>
              <a:rPr lang="pt-PT" sz="1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 apoio ao processo eleitoral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9C245AD-88D4-0589-AA0A-675E14661F84}"/>
              </a:ext>
            </a:extLst>
          </p:cNvPr>
          <p:cNvSpPr txBox="1"/>
          <p:nvPr/>
        </p:nvSpPr>
        <p:spPr>
          <a:xfrm>
            <a:off x="4873527" y="10953851"/>
            <a:ext cx="4099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Deputados Eleitos para representar a nossa ESCOLA nas Sessões Distritais do Básico e Secundário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r="18834"/>
          <a:stretch/>
        </p:blipFill>
        <p:spPr bwMode="auto">
          <a:xfrm>
            <a:off x="4796734" y="8695905"/>
            <a:ext cx="4286285" cy="21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37" y="5394830"/>
            <a:ext cx="2538483" cy="11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f98\Downloads\IMG-20250224-WA00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t="31473" r="16688"/>
          <a:stretch/>
        </p:blipFill>
        <p:spPr bwMode="auto">
          <a:xfrm>
            <a:off x="4796734" y="6716123"/>
            <a:ext cx="4286285" cy="19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98\Downloads\IMG-20241209-WA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4536" y="4129759"/>
            <a:ext cx="2538483" cy="11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98\Downloads\IMG-20250114-WA00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/>
          <a:stretch/>
        </p:blipFill>
        <p:spPr bwMode="auto">
          <a:xfrm>
            <a:off x="6624783" y="2787445"/>
            <a:ext cx="2458238" cy="12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58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ã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</TotalTime>
  <Words>348</Words>
  <Application>Microsoft Office PowerPoint</Application>
  <PresentationFormat>Papel A3 (297x420 mm)</PresentationFormat>
  <Paragraphs>24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Arial</vt:lpstr>
      <vt:lpstr>Century Gothic</vt:lpstr>
      <vt:lpstr>Wingdings 3</vt:lpstr>
      <vt:lpstr>Ião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Olga Manuela Barata Dias Antunes</dc:creator>
  <cp:lastModifiedBy>Olga Manuela Barata Dias Antunes</cp:lastModifiedBy>
  <cp:revision>12</cp:revision>
  <dcterms:created xsi:type="dcterms:W3CDTF">2025-04-01T14:58:32Z</dcterms:created>
  <dcterms:modified xsi:type="dcterms:W3CDTF">2025-05-29T11:32:11Z</dcterms:modified>
</cp:coreProperties>
</file>