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3"/>
  </p:notesMasterIdLst>
  <p:sldIdLst>
    <p:sldId id="256" r:id="rId2"/>
  </p:sldIdLst>
  <p:sldSz cx="9601200" cy="128016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87CC88-86F8-42E7-B508-B4D296BEFB5E}" v="13" dt="2025-04-09T15:50:24.3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31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A17F1D-78C2-43AF-8DDB-29A7C51130E2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3F9EA-5BE1-44D5-B6D8-D808B301F6F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94273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3F9EA-5BE1-44D5-B6D8-D808B301F6FD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15387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9764" y="2702563"/>
            <a:ext cx="6952016" cy="6215218"/>
          </a:xfrm>
        </p:spPr>
        <p:txBody>
          <a:bodyPr anchor="b"/>
          <a:lstStyle>
            <a:lvl1pPr>
              <a:defRPr sz="756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9764" y="8917776"/>
            <a:ext cx="6952016" cy="1607984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60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11860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grafia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66" y="8961096"/>
            <a:ext cx="6952015" cy="1057911"/>
          </a:xfrm>
        </p:spPr>
        <p:txBody>
          <a:bodyPr anchor="b">
            <a:normAutofit/>
          </a:bodyPr>
          <a:lstStyle>
            <a:lvl1pPr algn="l">
              <a:defRPr sz="252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09764" y="1280160"/>
            <a:ext cx="6952016" cy="67959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480060" indent="0">
              <a:buNone/>
              <a:defRPr sz="1680"/>
            </a:lvl2pPr>
            <a:lvl3pPr marL="960120" indent="0">
              <a:buNone/>
              <a:defRPr sz="1680"/>
            </a:lvl3pPr>
            <a:lvl4pPr marL="1440180" indent="0">
              <a:buNone/>
              <a:defRPr sz="1680"/>
            </a:lvl4pPr>
            <a:lvl5pPr marL="1920240" indent="0">
              <a:buNone/>
              <a:defRPr sz="1680"/>
            </a:lvl5pPr>
            <a:lvl6pPr marL="2400300" indent="0">
              <a:buNone/>
              <a:defRPr sz="1680"/>
            </a:lvl6pPr>
            <a:lvl7pPr marL="2880360" indent="0">
              <a:buNone/>
              <a:defRPr sz="1680"/>
            </a:lvl7pPr>
            <a:lvl8pPr marL="3360420" indent="0">
              <a:buNone/>
              <a:defRPr sz="1680"/>
            </a:lvl8pPr>
            <a:lvl9pPr marL="3840480" indent="0">
              <a:buNone/>
              <a:defRPr sz="168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65" y="10019007"/>
            <a:ext cx="6952014" cy="921596"/>
          </a:xfrm>
        </p:spPr>
        <p:txBody>
          <a:bodyPr>
            <a:normAutofit/>
          </a:bodyPr>
          <a:lstStyle>
            <a:lvl1pPr marL="0" indent="0">
              <a:buNone/>
              <a:defRPr sz="126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3674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64" y="2702560"/>
            <a:ext cx="6952016" cy="3698240"/>
          </a:xfrm>
        </p:spPr>
        <p:txBody>
          <a:bodyPr/>
          <a:lstStyle>
            <a:lvl1pPr>
              <a:defRPr sz="504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64" y="6827520"/>
            <a:ext cx="6952016" cy="4409440"/>
          </a:xfrm>
        </p:spPr>
        <p:txBody>
          <a:bodyPr anchor="ctr">
            <a:normAutofit/>
          </a:bodyPr>
          <a:lstStyle>
            <a:lvl1pPr marL="0" indent="0">
              <a:buNone/>
              <a:defRPr sz="189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41098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0480" y="2702560"/>
            <a:ext cx="6301101" cy="4336965"/>
          </a:xfrm>
        </p:spPr>
        <p:txBody>
          <a:bodyPr/>
          <a:lstStyle>
            <a:lvl1pPr>
              <a:defRPr sz="504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520586" y="7039525"/>
            <a:ext cx="5734217" cy="638725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7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marL="0" lvl="0" indent="0">
              <a:buNone/>
            </a:pPr>
            <a:r>
              <a:rPr lang="pt-PT"/>
              <a:t>Clique para editar os estilos do texto de Modelo Global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64" y="8121226"/>
            <a:ext cx="6952016" cy="3129280"/>
          </a:xfrm>
        </p:spPr>
        <p:txBody>
          <a:bodyPr anchor="ctr">
            <a:normAutofit/>
          </a:bodyPr>
          <a:lstStyle>
            <a:lvl1pPr marL="0" indent="0">
              <a:buNone/>
              <a:defRPr sz="189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  <p:sp>
        <p:nvSpPr>
          <p:cNvPr id="12" name="TextBox 11"/>
          <p:cNvSpPr txBox="1"/>
          <p:nvPr/>
        </p:nvSpPr>
        <p:spPr>
          <a:xfrm>
            <a:off x="707592" y="1813005"/>
            <a:ext cx="631671" cy="2063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81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49675" y="4879069"/>
            <a:ext cx="631671" cy="2063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81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9675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64" y="5831842"/>
            <a:ext cx="6952017" cy="3085936"/>
          </a:xfrm>
        </p:spPr>
        <p:txBody>
          <a:bodyPr anchor="b"/>
          <a:lstStyle>
            <a:lvl1pPr algn="l">
              <a:defRPr sz="42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9764" y="8917778"/>
            <a:ext cx="6952016" cy="1606080"/>
          </a:xfrm>
        </p:spPr>
        <p:txBody>
          <a:bodyPr anchor="t"/>
          <a:lstStyle>
            <a:lvl1pPr marL="0" indent="0" algn="l">
              <a:buNone/>
              <a:defRPr sz="21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8448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1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576" y="3698240"/>
            <a:ext cx="2321261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3949" y="4978400"/>
            <a:ext cx="2305888" cy="6700098"/>
          </a:xfrm>
        </p:spPr>
        <p:txBody>
          <a:bodyPr anchor="t"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59179" y="3698240"/>
            <a:ext cx="2312892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0866" y="4978400"/>
            <a:ext cx="2321205" cy="6700098"/>
          </a:xfrm>
        </p:spPr>
        <p:txBody>
          <a:bodyPr anchor="t"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612163" y="3698240"/>
            <a:ext cx="2309641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612163" y="4978400"/>
            <a:ext cx="2309641" cy="6700098"/>
          </a:xfrm>
        </p:spPr>
        <p:txBody>
          <a:bodyPr anchor="t"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935101" y="3982720"/>
            <a:ext cx="0" cy="739648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484182" y="3982720"/>
            <a:ext cx="0" cy="7404846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0010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na de 3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1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949" y="7935105"/>
            <a:ext cx="2315893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3949" y="4124960"/>
            <a:ext cx="2315893" cy="28448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480060" indent="0">
              <a:buNone/>
              <a:defRPr sz="1680"/>
            </a:lvl2pPr>
            <a:lvl3pPr marL="960120" indent="0">
              <a:buNone/>
              <a:defRPr sz="1680"/>
            </a:lvl3pPr>
            <a:lvl4pPr marL="1440180" indent="0">
              <a:buNone/>
              <a:defRPr sz="1680"/>
            </a:lvl4pPr>
            <a:lvl5pPr marL="1920240" indent="0">
              <a:buNone/>
              <a:defRPr sz="1680"/>
            </a:lvl5pPr>
            <a:lvl6pPr marL="2400300" indent="0">
              <a:buNone/>
              <a:defRPr sz="1680"/>
            </a:lvl6pPr>
            <a:lvl7pPr marL="2880360" indent="0">
              <a:buNone/>
              <a:defRPr sz="1680"/>
            </a:lvl7pPr>
            <a:lvl8pPr marL="3360420" indent="0">
              <a:buNone/>
              <a:defRPr sz="1680"/>
            </a:lvl8pPr>
            <a:lvl9pPr marL="3840480" indent="0">
              <a:buNone/>
              <a:defRPr sz="168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3949" y="9010797"/>
            <a:ext cx="2315893" cy="1230486"/>
          </a:xfrm>
        </p:spPr>
        <p:txBody>
          <a:bodyPr anchor="t"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63682" y="7935105"/>
            <a:ext cx="2308389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063681" y="4124960"/>
            <a:ext cx="2308389" cy="28448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480060" indent="0">
              <a:buNone/>
              <a:defRPr sz="1680"/>
            </a:lvl2pPr>
            <a:lvl3pPr marL="960120" indent="0">
              <a:buNone/>
              <a:defRPr sz="1680"/>
            </a:lvl3pPr>
            <a:lvl4pPr marL="1440180" indent="0">
              <a:buNone/>
              <a:defRPr sz="1680"/>
            </a:lvl4pPr>
            <a:lvl5pPr marL="1920240" indent="0">
              <a:buNone/>
              <a:defRPr sz="1680"/>
            </a:lvl5pPr>
            <a:lvl6pPr marL="2400300" indent="0">
              <a:buNone/>
              <a:defRPr sz="1680"/>
            </a:lvl6pPr>
            <a:lvl7pPr marL="2880360" indent="0">
              <a:buNone/>
              <a:defRPr sz="1680"/>
            </a:lvl7pPr>
            <a:lvl8pPr marL="3360420" indent="0">
              <a:buNone/>
              <a:defRPr sz="1680"/>
            </a:lvl8pPr>
            <a:lvl9pPr marL="3840480" indent="0">
              <a:buNone/>
              <a:defRPr sz="168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062615" y="9010795"/>
            <a:ext cx="2311447" cy="1230486"/>
          </a:xfrm>
        </p:spPr>
        <p:txBody>
          <a:bodyPr anchor="t"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612163" y="7935105"/>
            <a:ext cx="2309641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612162" y="4124960"/>
            <a:ext cx="2309641" cy="28448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480060" indent="0">
              <a:buNone/>
              <a:defRPr sz="1680"/>
            </a:lvl2pPr>
            <a:lvl3pPr marL="960120" indent="0">
              <a:buNone/>
              <a:defRPr sz="1680"/>
            </a:lvl3pPr>
            <a:lvl4pPr marL="1440180" indent="0">
              <a:buNone/>
              <a:defRPr sz="1680"/>
            </a:lvl4pPr>
            <a:lvl5pPr marL="1920240" indent="0">
              <a:buNone/>
              <a:defRPr sz="1680"/>
            </a:lvl5pPr>
            <a:lvl6pPr marL="2400300" indent="0">
              <a:buNone/>
              <a:defRPr sz="1680"/>
            </a:lvl6pPr>
            <a:lvl7pPr marL="2880360" indent="0">
              <a:buNone/>
              <a:defRPr sz="1680"/>
            </a:lvl7pPr>
            <a:lvl8pPr marL="3360420" indent="0">
              <a:buNone/>
              <a:defRPr sz="1680"/>
            </a:lvl8pPr>
            <a:lvl9pPr marL="3840480" indent="0">
              <a:buNone/>
              <a:defRPr sz="168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612066" y="9010791"/>
            <a:ext cx="2312700" cy="1230486"/>
          </a:xfrm>
        </p:spPr>
        <p:txBody>
          <a:bodyPr anchor="t"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935101" y="3982720"/>
            <a:ext cx="0" cy="739648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484182" y="3982720"/>
            <a:ext cx="0" cy="7404846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9994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02850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1271" y="803067"/>
            <a:ext cx="1380533" cy="10875433"/>
          </a:xfrm>
        </p:spPr>
        <p:txBody>
          <a:bodyPr vert="eaVert" anchor="b" anchorCtr="0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3949" y="1443316"/>
            <a:ext cx="5847253" cy="10235183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2259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85744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66" y="5341905"/>
            <a:ext cx="6952015" cy="3575874"/>
          </a:xfrm>
        </p:spPr>
        <p:txBody>
          <a:bodyPr anchor="b"/>
          <a:lstStyle>
            <a:lvl1pPr algn="l">
              <a:defRPr sz="42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9764" y="8917778"/>
            <a:ext cx="6952016" cy="1606080"/>
          </a:xfrm>
        </p:spPr>
        <p:txBody>
          <a:bodyPr anchor="t"/>
          <a:lstStyle>
            <a:lvl1pPr marL="0" indent="0" algn="l">
              <a:buNone/>
              <a:defRPr sz="21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11571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9085" y="3846409"/>
            <a:ext cx="3463019" cy="7832091"/>
          </a:xfrm>
        </p:spPr>
        <p:txBody>
          <a:bodyPr>
            <a:normAutofit/>
          </a:bodyPr>
          <a:lstStyle>
            <a:lvl1pPr>
              <a:defRPr sz="1890"/>
            </a:lvl1pPr>
            <a:lvl2pPr>
              <a:defRPr sz="1680"/>
            </a:lvl2pPr>
            <a:lvl3pPr>
              <a:defRPr sz="1470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54074" y="3838041"/>
            <a:ext cx="3463021" cy="7840457"/>
          </a:xfrm>
        </p:spPr>
        <p:txBody>
          <a:bodyPr>
            <a:normAutofit/>
          </a:bodyPr>
          <a:lstStyle>
            <a:lvl1pPr>
              <a:defRPr sz="1890"/>
            </a:lvl1pPr>
            <a:lvl2pPr>
              <a:defRPr sz="1680"/>
            </a:lvl2pPr>
            <a:lvl3pPr>
              <a:defRPr sz="1470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8733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085" y="3556000"/>
            <a:ext cx="3463018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9085" y="4693920"/>
            <a:ext cx="3463019" cy="6984578"/>
          </a:xfrm>
        </p:spPr>
        <p:txBody>
          <a:bodyPr>
            <a:normAutofit/>
          </a:bodyPr>
          <a:lstStyle>
            <a:lvl1pPr>
              <a:defRPr sz="1890"/>
            </a:lvl1pPr>
            <a:lvl2pPr>
              <a:defRPr sz="1680"/>
            </a:lvl2pPr>
            <a:lvl3pPr>
              <a:defRPr sz="1470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4075" y="3556000"/>
            <a:ext cx="3463019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54075" y="4693920"/>
            <a:ext cx="3463019" cy="6984578"/>
          </a:xfrm>
        </p:spPr>
        <p:txBody>
          <a:bodyPr>
            <a:normAutofit/>
          </a:bodyPr>
          <a:lstStyle>
            <a:lvl1pPr>
              <a:defRPr sz="1890"/>
            </a:lvl1pPr>
            <a:lvl2pPr>
              <a:defRPr sz="1680"/>
            </a:lvl2pPr>
            <a:lvl3pPr>
              <a:defRPr sz="1470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95440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3886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96384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63" y="2702560"/>
            <a:ext cx="2679035" cy="2702560"/>
          </a:xfrm>
        </p:spPr>
        <p:txBody>
          <a:bodyPr anchor="b"/>
          <a:lstStyle>
            <a:lvl1pPr algn="l">
              <a:defRPr sz="252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8867" y="2702560"/>
            <a:ext cx="4092914" cy="8534400"/>
          </a:xfrm>
        </p:spPr>
        <p:txBody>
          <a:bodyPr anchor="ctr">
            <a:normAutofit/>
          </a:bodyPr>
          <a:lstStyle>
            <a:lvl1pPr>
              <a:defRPr sz="2100"/>
            </a:lvl1pPr>
            <a:lvl2pPr>
              <a:defRPr sz="1890"/>
            </a:lvl2pPr>
            <a:lvl3pPr>
              <a:defRPr sz="1680"/>
            </a:lvl3pPr>
            <a:lvl4pPr>
              <a:defRPr sz="1470"/>
            </a:lvl4pPr>
            <a:lvl5pPr>
              <a:defRPr sz="1470"/>
            </a:lvl5pPr>
            <a:lvl6pPr>
              <a:defRPr sz="1470"/>
            </a:lvl6pPr>
            <a:lvl7pPr>
              <a:defRPr sz="1470"/>
            </a:lvl7pPr>
            <a:lvl8pPr>
              <a:defRPr sz="1470"/>
            </a:lvl8pPr>
            <a:lvl9pPr>
              <a:defRPr sz="147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63" y="5841326"/>
            <a:ext cx="2679035" cy="5405118"/>
          </a:xfrm>
        </p:spPr>
        <p:txBody>
          <a:bodyPr/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88984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939" y="3461158"/>
            <a:ext cx="4011708" cy="2939642"/>
          </a:xfrm>
        </p:spPr>
        <p:txBody>
          <a:bodyPr anchor="b">
            <a:normAutofit/>
          </a:bodyPr>
          <a:lstStyle>
            <a:lvl1pPr algn="l">
              <a:defRPr sz="378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74194" y="2133600"/>
            <a:ext cx="2520971" cy="8534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480060" indent="0">
              <a:buNone/>
              <a:defRPr sz="1680"/>
            </a:lvl2pPr>
            <a:lvl3pPr marL="960120" indent="0">
              <a:buNone/>
              <a:defRPr sz="1680"/>
            </a:lvl3pPr>
            <a:lvl4pPr marL="1440180" indent="0">
              <a:buNone/>
              <a:defRPr sz="1680"/>
            </a:lvl4pPr>
            <a:lvl5pPr marL="1920240" indent="0">
              <a:buNone/>
              <a:defRPr sz="1680"/>
            </a:lvl5pPr>
            <a:lvl6pPr marL="2400300" indent="0">
              <a:buNone/>
              <a:defRPr sz="1680"/>
            </a:lvl6pPr>
            <a:lvl7pPr marL="2880360" indent="0">
              <a:buNone/>
              <a:defRPr sz="1680"/>
            </a:lvl7pPr>
            <a:lvl8pPr marL="3360420" indent="0">
              <a:buNone/>
              <a:defRPr sz="1680"/>
            </a:lvl8pPr>
            <a:lvl9pPr marL="3840480" indent="0">
              <a:buNone/>
              <a:defRPr sz="168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63" y="6827520"/>
            <a:ext cx="4005464" cy="2560320"/>
          </a:xfrm>
        </p:spPr>
        <p:txBody>
          <a:bodyPr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0014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614404" y="3129280"/>
            <a:ext cx="2960370" cy="526288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974324" y="-853440"/>
            <a:ext cx="1680210" cy="298704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614404" y="11379200"/>
            <a:ext cx="1040130" cy="184912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61687" y="4978400"/>
            <a:ext cx="4400550" cy="7823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81777" y="5405120"/>
            <a:ext cx="2480310" cy="440944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8132926" y="0"/>
            <a:ext cx="720090" cy="20523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946" y="845073"/>
            <a:ext cx="7408149" cy="2614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085" y="3832127"/>
            <a:ext cx="7047237" cy="7831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65244" y="3507076"/>
            <a:ext cx="1849118" cy="24009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5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4968919" y="6184995"/>
            <a:ext cx="7204951" cy="2400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5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154753" y="552041"/>
            <a:ext cx="660254" cy="14330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94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136901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80067" rtl="0" eaLnBrk="1" latinLnBrk="0" hangingPunct="1">
        <a:spcBef>
          <a:spcPct val="0"/>
        </a:spcBef>
        <a:buNone/>
        <a:defRPr sz="441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0051" indent="-360051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80110" indent="-300043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9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200171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8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80238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7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160306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7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640374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7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3120441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7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600510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7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4080577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7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7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36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203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73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40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408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76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544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AF7C23C-C1E6-4D88-7F28-3851E8E565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81" y="11676185"/>
            <a:ext cx="7717638" cy="96715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Imagem 7" descr="Uma imagem com design gráfico, Gráficos, Tipo de letra, logótipo&#10;&#10;Os conteúdos gerados por IA poderão estar incorretos.">
            <a:extLst>
              <a:ext uri="{FF2B5EF4-FFF2-40B4-BE49-F238E27FC236}">
                <a16:creationId xmlns:a16="http://schemas.microsoft.com/office/drawing/2014/main" id="{338B75B6-19C9-A32E-A99B-BC41ED9BCB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819" y="184461"/>
            <a:ext cx="1371600" cy="171302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626B6F9-E15B-6790-BB6C-06EF828526E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184461"/>
            <a:ext cx="7287819" cy="1348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buNone/>
            </a:pPr>
            <a:r>
              <a:rPr lang="pt-PT" sz="2400" b="1" dirty="0"/>
              <a:t>Juntos a Construir o Futuro: </a:t>
            </a:r>
            <a:r>
              <a:rPr lang="pt-PT" sz="2000" b="1" dirty="0"/>
              <a:t>Estratégias, Aprendizagem e Projetos que Fazem a Diferença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7BD3D0C-68BF-3CB1-4EAC-D19F95E94E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2359997"/>
            <a:ext cx="9601199" cy="92467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64B1744-68FD-C7A0-E386-B4FFA80710B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89404" y="1966418"/>
            <a:ext cx="80102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DESPORTO ESCOLAR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6232F62-FE92-44A3-08ED-4F06F9295C4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88745" y="2565269"/>
            <a:ext cx="8010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O </a:t>
            </a:r>
            <a:r>
              <a:rPr lang="pt-PT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É?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514D55A-C08E-6088-F052-07F333F7E39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3397" y="3025382"/>
            <a:ext cx="5937738" cy="3361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1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Desporto Escolar é um Projeto Desportivo Nacional  que envolve a grande maioria das Escolas do país.</a:t>
            </a:r>
          </a:p>
          <a:p>
            <a:pPr>
              <a:lnSpc>
                <a:spcPct val="150000"/>
              </a:lnSpc>
            </a:pPr>
            <a:endParaRPr lang="pt-PT" sz="1100" b="1" dirty="0">
              <a:solidFill>
                <a:srgbClr val="0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PT" sz="11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 4 vertentes:</a:t>
            </a:r>
          </a:p>
          <a:p>
            <a:pPr>
              <a:lnSpc>
                <a:spcPct val="150000"/>
              </a:lnSpc>
            </a:pPr>
            <a:r>
              <a:rPr lang="pt-PT" sz="11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Atividades Nível 1 – Atividades a nível de Escola (no AE Constância: Futsal )</a:t>
            </a:r>
          </a:p>
          <a:p>
            <a:pPr>
              <a:lnSpc>
                <a:spcPct val="150000"/>
              </a:lnSpc>
            </a:pPr>
            <a:r>
              <a:rPr lang="pt-PT" sz="11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Atividades Nível 2 – Competição entre várias Escolas da mesma região (no AE Constância:                        </a:t>
            </a:r>
          </a:p>
          <a:p>
            <a:pPr>
              <a:lnSpc>
                <a:spcPct val="150000"/>
              </a:lnSpc>
            </a:pPr>
            <a:r>
              <a:rPr lang="pt-PT" sz="11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Desportos Gímnicos, BTT e Equitação/Equitação Adaptada)</a:t>
            </a:r>
          </a:p>
          <a:p>
            <a:pPr>
              <a:lnSpc>
                <a:spcPct val="150000"/>
              </a:lnSpc>
            </a:pPr>
            <a:r>
              <a:rPr lang="pt-PT" sz="11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Projetos Complementares – Para todas as Escolas da região: Megas, Corta Mato, Taça do Desporto Escolar, Andebol 4 </a:t>
            </a:r>
            <a:r>
              <a:rPr lang="pt-PT" sz="1100" b="1" dirty="0" err="1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Kids</a:t>
            </a:r>
            <a:r>
              <a:rPr lang="pt-PT" sz="11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  <a:p>
            <a:pPr>
              <a:lnSpc>
                <a:spcPct val="150000"/>
              </a:lnSpc>
            </a:pPr>
            <a:r>
              <a:rPr lang="pt-PT" sz="11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Centros de Formação Desportiva – Centros onde qualquer Escola pode vivenciar atividades desportivas específicas (atividades náuticas, como canoagem, vela, surf; atletismo; golfe; natação).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68DEE40-7776-6742-DFEC-DD7AA0A0E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873" y="6620519"/>
            <a:ext cx="556632" cy="61023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B4BA7F4-D05F-2497-88DE-FD6B098A0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0749" y="8792408"/>
            <a:ext cx="804881" cy="64970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E058097-99A7-5E4C-1C0A-851F645377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0864" y="9068864"/>
            <a:ext cx="721895" cy="553452"/>
          </a:xfrm>
          <a:prstGeom prst="rect">
            <a:avLst/>
          </a:prstGeom>
        </p:spPr>
      </p:pic>
      <p:pic>
        <p:nvPicPr>
          <p:cNvPr id="17" name="Imagem 16" descr="Uma imagem com cavalo, esboço&#10;&#10;Descrição gerada automaticamente">
            <a:extLst>
              <a:ext uri="{FF2B5EF4-FFF2-40B4-BE49-F238E27FC236}">
                <a16:creationId xmlns:a16="http://schemas.microsoft.com/office/drawing/2014/main" id="{4DEAF20B-09A8-865F-902C-641879F6B6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126" y="6101186"/>
            <a:ext cx="1219888" cy="916218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6A04C706-B501-75D8-A640-5D890D754BD3}"/>
              </a:ext>
            </a:extLst>
          </p:cNvPr>
          <p:cNvSpPr txBox="1"/>
          <p:nvPr/>
        </p:nvSpPr>
        <p:spPr>
          <a:xfrm>
            <a:off x="2629737" y="7196501"/>
            <a:ext cx="1621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Prof.ª Célia Mendes</a:t>
            </a:r>
          </a:p>
          <a:p>
            <a:endParaRPr lang="pt-PT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2013</a:t>
            </a:r>
          </a:p>
          <a:p>
            <a:endParaRPr lang="pt-PT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alunos inscritos em 2024/25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DE5967E-F90B-01C6-312F-FB5A58A9448C}"/>
              </a:ext>
            </a:extLst>
          </p:cNvPr>
          <p:cNvSpPr txBox="1"/>
          <p:nvPr/>
        </p:nvSpPr>
        <p:spPr>
          <a:xfrm>
            <a:off x="2761733" y="9729433"/>
            <a:ext cx="14121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Prof.ª Ana Leonor</a:t>
            </a:r>
          </a:p>
          <a:p>
            <a:endParaRPr lang="pt-PT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Início em 2024</a:t>
            </a:r>
          </a:p>
          <a:p>
            <a:endParaRPr lang="pt-PT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alunos em 2024/25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DA5644F6-5812-1BFB-E4CC-77540F2002AB}"/>
              </a:ext>
            </a:extLst>
          </p:cNvPr>
          <p:cNvSpPr txBox="1"/>
          <p:nvPr/>
        </p:nvSpPr>
        <p:spPr>
          <a:xfrm>
            <a:off x="7480943" y="9933771"/>
            <a:ext cx="1830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Luís Correia</a:t>
            </a:r>
          </a:p>
          <a:p>
            <a:endParaRPr lang="pt-PT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2022</a:t>
            </a:r>
          </a:p>
          <a:p>
            <a:endParaRPr lang="pt-PT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alunos em 2024/25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A3F26F32-65EB-1348-F8DE-A546FDA2DEA1}"/>
              </a:ext>
            </a:extLst>
          </p:cNvPr>
          <p:cNvSpPr txBox="1"/>
          <p:nvPr/>
        </p:nvSpPr>
        <p:spPr>
          <a:xfrm>
            <a:off x="7556181" y="7147463"/>
            <a:ext cx="1711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Paulo Moura</a:t>
            </a:r>
          </a:p>
          <a:p>
            <a:endParaRPr lang="pt-PT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2000</a:t>
            </a:r>
          </a:p>
          <a:p>
            <a:endParaRPr lang="pt-PT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alunos em 2024/25</a:t>
            </a:r>
          </a:p>
        </p:txBody>
      </p:sp>
      <p:pic>
        <p:nvPicPr>
          <p:cNvPr id="4" name="Imagem 3" descr="Uma imagem com pessoa, vestuário, grupo, desporto&#10;&#10;Descrição gerada automaticamente">
            <a:extLst>
              <a:ext uri="{FF2B5EF4-FFF2-40B4-BE49-F238E27FC236}">
                <a16:creationId xmlns:a16="http://schemas.microsoft.com/office/drawing/2014/main" id="{DAABDEC9-E6B9-D8BA-444E-D7D9C20128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73" y="6787662"/>
            <a:ext cx="2294216" cy="1560184"/>
          </a:xfrm>
          <a:prstGeom prst="rect">
            <a:avLst/>
          </a:prstGeom>
        </p:spPr>
      </p:pic>
      <p:pic>
        <p:nvPicPr>
          <p:cNvPr id="10" name="Imagem 9" descr="Uma imagem com pessoa, vestuário, edifício, cavalariça&#10;&#10;Descrição gerada automaticamente">
            <a:extLst>
              <a:ext uri="{FF2B5EF4-FFF2-40B4-BE49-F238E27FC236}">
                <a16:creationId xmlns:a16="http://schemas.microsoft.com/office/drawing/2014/main" id="{E17EA336-57BC-E0BF-D475-4205FB58E3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54" y="6620519"/>
            <a:ext cx="2840740" cy="1727327"/>
          </a:xfrm>
          <a:prstGeom prst="rect">
            <a:avLst/>
          </a:prstGeom>
        </p:spPr>
      </p:pic>
      <p:pic>
        <p:nvPicPr>
          <p:cNvPr id="20" name="Imagem 19" descr="Uma imagem com roda, ar livre, Veículo terrestre, Roda de bicicleta&#10;&#10;Descrição gerada automaticamente">
            <a:extLst>
              <a:ext uri="{FF2B5EF4-FFF2-40B4-BE49-F238E27FC236}">
                <a16:creationId xmlns:a16="http://schemas.microsoft.com/office/drawing/2014/main" id="{6906DA33-A113-3BCE-0AFC-D6635D24DB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916" y="8980278"/>
            <a:ext cx="2881212" cy="2418049"/>
          </a:xfrm>
          <a:prstGeom prst="rect">
            <a:avLst/>
          </a:prstGeom>
        </p:spPr>
      </p:pic>
      <p:pic>
        <p:nvPicPr>
          <p:cNvPr id="7" name="Imagem 6" descr="Uma imagem com pessoa, sapatos, vestuário, rede&#10;&#10;Descrição gerada automaticamente">
            <a:extLst>
              <a:ext uri="{FF2B5EF4-FFF2-40B4-BE49-F238E27FC236}">
                <a16:creationId xmlns:a16="http://schemas.microsoft.com/office/drawing/2014/main" id="{4158DE85-8FB4-9B1E-235E-F3DD21909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11" y="8864861"/>
            <a:ext cx="2443626" cy="241804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3318BD2-CF2C-6DF5-547A-1D98D02F7B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18960" y="3456289"/>
            <a:ext cx="3055397" cy="230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589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ão">
  <a:themeElements>
    <a:clrScheme name="Ião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ão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ão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308</TotalTime>
  <Words>192</Words>
  <Application>Microsoft Office PowerPoint</Application>
  <PresentationFormat>Papel A3 (297x420 mm)</PresentationFormat>
  <Paragraphs>32</Paragraphs>
  <Slides>1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</vt:i4>
      </vt:variant>
    </vt:vector>
  </HeadingPairs>
  <TitlesOfParts>
    <vt:vector size="6" baseType="lpstr">
      <vt:lpstr>Aptos</vt:lpstr>
      <vt:lpstr>Arial</vt:lpstr>
      <vt:lpstr>Century Gothic</vt:lpstr>
      <vt:lpstr>Wingdings 3</vt:lpstr>
      <vt:lpstr>Ião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Olga Manuela Barata Dias Antunes</dc:creator>
  <cp:lastModifiedBy>Olga Manuela Barata Dias Antunes</cp:lastModifiedBy>
  <cp:revision>3</cp:revision>
  <dcterms:created xsi:type="dcterms:W3CDTF">2025-04-01T14:58:32Z</dcterms:created>
  <dcterms:modified xsi:type="dcterms:W3CDTF">2025-04-10T09:47:03Z</dcterms:modified>
</cp:coreProperties>
</file>